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F4BAE6-CB69-4D1E-B63F-13A3FE8971B7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C63D66-0C10-4A55-864C-46C93F3C0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Mary’s New Computer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Luke Grant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Dell </a:t>
            </a:r>
            <a:r>
              <a:rPr lang="en-US" dirty="0" err="1" smtClean="0"/>
              <a:t>Inspiron</a:t>
            </a:r>
            <a:r>
              <a:rPr lang="en-US" dirty="0" smtClean="0"/>
              <a:t> 570 desktop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Operating system- Windows 7 Home Premium 64-Bit</a:t>
            </a:r>
          </a:p>
          <a:p>
            <a:r>
              <a:rPr lang="en-US" sz="2400" dirty="0" smtClean="0"/>
              <a:t>This computer is open to wide use activity, from home management of finances or photos, plus gaming</a:t>
            </a:r>
            <a:endParaRPr lang="en-US" sz="2400" dirty="0"/>
          </a:p>
        </p:txBody>
      </p:sp>
      <p:pic>
        <p:nvPicPr>
          <p:cNvPr id="6148" name="Picture 4" descr="http://t0.gstatic.com/images?q=tbn:ANd9GcSs2OHS06a1DpQQdVRS1_zkV9iOIWKOAlVzxGDIzQ_Lp5RxNr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0"/>
            <a:ext cx="3067049" cy="3067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Dell </a:t>
            </a:r>
            <a:r>
              <a:rPr lang="en-US" dirty="0" err="1" smtClean="0"/>
              <a:t>Inspiron</a:t>
            </a:r>
            <a:r>
              <a:rPr lang="en-US" dirty="0" smtClean="0"/>
              <a:t> 570 desktop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Hard Drive- Up to 1000GB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SATA hard drive</a:t>
            </a:r>
          </a:p>
          <a:p>
            <a:r>
              <a:rPr lang="en-US" sz="2400" dirty="0" smtClean="0"/>
              <a:t>Optical Drive- DVD +/- RW available</a:t>
            </a:r>
          </a:p>
          <a:p>
            <a:r>
              <a:rPr lang="en-US" sz="2400" dirty="0" smtClean="0"/>
              <a:t>Video Card- Integrated ATI HD4200 </a:t>
            </a:r>
            <a:r>
              <a:rPr lang="en-US" sz="2400" dirty="0" err="1" smtClean="0"/>
              <a:t>Radeon</a:t>
            </a:r>
            <a:r>
              <a:rPr lang="en-US" sz="2400" baseline="30000" dirty="0" err="1" smtClean="0"/>
              <a:t>TM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Sound Card- Integrated 7.1 Channel Audio up to Creative SoundBlaster</a:t>
            </a:r>
            <a:r>
              <a:rPr lang="en-US" sz="2400" baseline="30000" dirty="0" smtClean="0"/>
              <a:t>®</a:t>
            </a:r>
            <a:r>
              <a:rPr lang="en-US" sz="2400" dirty="0" smtClean="0"/>
              <a:t> X-</a:t>
            </a:r>
            <a:r>
              <a:rPr lang="en-US" sz="2400" dirty="0" err="1" smtClean="0"/>
              <a:t>Fi</a:t>
            </a:r>
            <a:r>
              <a:rPr lang="en-US" sz="2400" dirty="0" smtClean="0"/>
              <a:t> </a:t>
            </a:r>
            <a:r>
              <a:rPr lang="en-US" sz="2400" dirty="0" err="1" smtClean="0"/>
              <a:t>Xtreme</a:t>
            </a:r>
            <a:r>
              <a:rPr lang="en-US" sz="2400" dirty="0" smtClean="0"/>
              <a:t> Audio</a:t>
            </a:r>
          </a:p>
          <a:p>
            <a:r>
              <a:rPr lang="en-US" sz="2400" dirty="0" smtClean="0"/>
              <a:t>Ram- up to 4GB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Docs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application is free</a:t>
            </a:r>
          </a:p>
          <a:p>
            <a:r>
              <a:rPr lang="en-US" dirty="0" smtClean="0"/>
              <a:t>Has Document, Presentation, and Spreadsheet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AceMoney</a:t>
            </a:r>
            <a:r>
              <a:rPr lang="en-US" dirty="0" smtClean="0"/>
              <a:t> </a:t>
            </a:r>
            <a:r>
              <a:rPr lang="en-US" dirty="0" err="1" smtClean="0"/>
              <a:t>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</a:t>
            </a:r>
          </a:p>
          <a:p>
            <a:r>
              <a:rPr lang="en-US" dirty="0" smtClean="0"/>
              <a:t>Keep track of personal </a:t>
            </a:r>
            <a:r>
              <a:rPr lang="en-US" dirty="0" err="1" smtClean="0"/>
              <a:t>finaces</a:t>
            </a:r>
            <a:r>
              <a:rPr lang="en-US" dirty="0" smtClean="0"/>
              <a:t>, keep track of spending, and manage budget.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TurboTax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$59.95</a:t>
            </a:r>
          </a:p>
          <a:p>
            <a:r>
              <a:rPr lang="en-US" dirty="0" smtClean="0"/>
              <a:t>Works on Windows 7/vista/</a:t>
            </a:r>
            <a:r>
              <a:rPr lang="en-US" dirty="0" err="1" smtClean="0"/>
              <a:t>xp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t2.gstatic.com/images?q=tbn:ANd9GcRmchS4gwHAWuH17K6CVFOs0AtFvOE-hMJhHKrSJuWDzqhtuP7X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225102"/>
            <a:ext cx="2743200" cy="1975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RealPlayer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Free(paid upgrade)</a:t>
            </a:r>
          </a:p>
          <a:p>
            <a:r>
              <a:rPr lang="en-US" dirty="0" smtClean="0"/>
              <a:t>Windows 7/</a:t>
            </a:r>
            <a:r>
              <a:rPr lang="en-US" dirty="0" err="1" smtClean="0"/>
              <a:t>xp</a:t>
            </a:r>
            <a:r>
              <a:rPr lang="en-US" dirty="0" smtClean="0"/>
              <a:t>/vista</a:t>
            </a:r>
          </a:p>
          <a:p>
            <a:r>
              <a:rPr lang="en-US" dirty="0" smtClean="0"/>
              <a:t>Manages photos, videos, and music.</a:t>
            </a:r>
            <a:endParaRPr lang="en-US" dirty="0"/>
          </a:p>
        </p:txBody>
      </p:sp>
      <p:pic>
        <p:nvPicPr>
          <p:cNvPr id="1026" name="Picture 2" descr="http://t0.gstatic.com/images?q=tbn:ANd9GcRX42xu3TkPayvLNrW3kW9iihPpiId1Q-_vbWG5JA3zZBbNVTs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657600"/>
            <a:ext cx="2971800" cy="2971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5">
      <a:dk1>
        <a:srgbClr val="FF0000"/>
      </a:dk1>
      <a:lt1>
        <a:sysClr val="window" lastClr="FFFFFF"/>
      </a:lt1>
      <a:dk2>
        <a:srgbClr val="C0000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</TotalTime>
  <Words>129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Mary’s New Computer</vt:lpstr>
      <vt:lpstr>Dell Inspiron 570 desktop</vt:lpstr>
      <vt:lpstr>Dell Inspiron 570 desktop</vt:lpstr>
      <vt:lpstr>Google Docs</vt:lpstr>
      <vt:lpstr>AceMoney Lite</vt:lpstr>
      <vt:lpstr>TurboTax</vt:lpstr>
      <vt:lpstr>RealPlayer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Mary’s New Computer</dc:title>
  <dc:creator>stu455</dc:creator>
  <cp:lastModifiedBy>stu455</cp:lastModifiedBy>
  <cp:revision>9</cp:revision>
  <dcterms:created xsi:type="dcterms:W3CDTF">2011-04-29T13:13:38Z</dcterms:created>
  <dcterms:modified xsi:type="dcterms:W3CDTF">2011-05-02T13:53:39Z</dcterms:modified>
</cp:coreProperties>
</file>